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4400213" cy="6119813"/>
  <p:notesSz cx="6735763" cy="9866313"/>
  <p:defaultTextStyle>
    <a:defPPr>
      <a:defRPr lang="ja-JP"/>
    </a:defPPr>
    <a:lvl1pPr marL="0" algn="l" defTabSz="1594522" rtl="0" eaLnBrk="1" latinLnBrk="0" hangingPunct="1">
      <a:defRPr kumimoji="1" sz="3139" kern="1200">
        <a:solidFill>
          <a:schemeClr val="tx1"/>
        </a:solidFill>
        <a:latin typeface="+mn-lt"/>
        <a:ea typeface="+mn-ea"/>
        <a:cs typeface="+mn-cs"/>
      </a:defRPr>
    </a:lvl1pPr>
    <a:lvl2pPr marL="797260" algn="l" defTabSz="1594522" rtl="0" eaLnBrk="1" latinLnBrk="0" hangingPunct="1">
      <a:defRPr kumimoji="1" sz="3139" kern="1200">
        <a:solidFill>
          <a:schemeClr val="tx1"/>
        </a:solidFill>
        <a:latin typeface="+mn-lt"/>
        <a:ea typeface="+mn-ea"/>
        <a:cs typeface="+mn-cs"/>
      </a:defRPr>
    </a:lvl2pPr>
    <a:lvl3pPr marL="1594522" algn="l" defTabSz="1594522" rtl="0" eaLnBrk="1" latinLnBrk="0" hangingPunct="1">
      <a:defRPr kumimoji="1" sz="3139" kern="1200">
        <a:solidFill>
          <a:schemeClr val="tx1"/>
        </a:solidFill>
        <a:latin typeface="+mn-lt"/>
        <a:ea typeface="+mn-ea"/>
        <a:cs typeface="+mn-cs"/>
      </a:defRPr>
    </a:lvl3pPr>
    <a:lvl4pPr marL="2391785" algn="l" defTabSz="1594522" rtl="0" eaLnBrk="1" latinLnBrk="0" hangingPunct="1">
      <a:defRPr kumimoji="1" sz="3139" kern="1200">
        <a:solidFill>
          <a:schemeClr val="tx1"/>
        </a:solidFill>
        <a:latin typeface="+mn-lt"/>
        <a:ea typeface="+mn-ea"/>
        <a:cs typeface="+mn-cs"/>
      </a:defRPr>
    </a:lvl4pPr>
    <a:lvl5pPr marL="3189045" algn="l" defTabSz="1594522" rtl="0" eaLnBrk="1" latinLnBrk="0" hangingPunct="1">
      <a:defRPr kumimoji="1" sz="3139" kern="1200">
        <a:solidFill>
          <a:schemeClr val="tx1"/>
        </a:solidFill>
        <a:latin typeface="+mn-lt"/>
        <a:ea typeface="+mn-ea"/>
        <a:cs typeface="+mn-cs"/>
      </a:defRPr>
    </a:lvl5pPr>
    <a:lvl6pPr marL="3986307" algn="l" defTabSz="1594522" rtl="0" eaLnBrk="1" latinLnBrk="0" hangingPunct="1">
      <a:defRPr kumimoji="1" sz="3139" kern="1200">
        <a:solidFill>
          <a:schemeClr val="tx1"/>
        </a:solidFill>
        <a:latin typeface="+mn-lt"/>
        <a:ea typeface="+mn-ea"/>
        <a:cs typeface="+mn-cs"/>
      </a:defRPr>
    </a:lvl6pPr>
    <a:lvl7pPr marL="4783569" algn="l" defTabSz="1594522" rtl="0" eaLnBrk="1" latinLnBrk="0" hangingPunct="1">
      <a:defRPr kumimoji="1" sz="3139" kern="1200">
        <a:solidFill>
          <a:schemeClr val="tx1"/>
        </a:solidFill>
        <a:latin typeface="+mn-lt"/>
        <a:ea typeface="+mn-ea"/>
        <a:cs typeface="+mn-cs"/>
      </a:defRPr>
    </a:lvl7pPr>
    <a:lvl8pPr marL="5580829" algn="l" defTabSz="1594522" rtl="0" eaLnBrk="1" latinLnBrk="0" hangingPunct="1">
      <a:defRPr kumimoji="1" sz="3139" kern="1200">
        <a:solidFill>
          <a:schemeClr val="tx1"/>
        </a:solidFill>
        <a:latin typeface="+mn-lt"/>
        <a:ea typeface="+mn-ea"/>
        <a:cs typeface="+mn-cs"/>
      </a:defRPr>
    </a:lvl8pPr>
    <a:lvl9pPr marL="6378092" algn="l" defTabSz="1594522" rtl="0" eaLnBrk="1" latinLnBrk="0" hangingPunct="1">
      <a:defRPr kumimoji="1" sz="313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29" userDrawn="1">
          <p15:clr>
            <a:srgbClr val="A4A3A4"/>
          </p15:clr>
        </p15:guide>
        <p15:guide id="2" pos="453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90" y="924"/>
      </p:cViewPr>
      <p:guideLst>
        <p:guide orient="horz" pos="1929"/>
        <p:guide pos="453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19413" cy="493713"/>
          </a:xfrm>
          <a:prstGeom prst="rect">
            <a:avLst/>
          </a:prstGeom>
        </p:spPr>
        <p:txBody>
          <a:bodyPr vert="horz" lIns="91435" tIns="45717" rIns="91435" bIns="4571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1"/>
            <a:ext cx="2919412" cy="493713"/>
          </a:xfrm>
          <a:prstGeom prst="rect">
            <a:avLst/>
          </a:prstGeom>
        </p:spPr>
        <p:txBody>
          <a:bodyPr vert="horz" lIns="91435" tIns="45717" rIns="91435" bIns="45717" rtlCol="0"/>
          <a:lstStyle>
            <a:lvl1pPr algn="r">
              <a:defRPr sz="1200"/>
            </a:lvl1pPr>
          </a:lstStyle>
          <a:p>
            <a:fld id="{23B6C836-6BF4-44D4-9A70-20967B5CC310}" type="datetimeFigureOut">
              <a:rPr kumimoji="1" lang="ja-JP" altLang="en-US" smtClean="0"/>
              <a:t>2023/8/2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-984250" y="739775"/>
            <a:ext cx="87042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5" tIns="45717" rIns="91435" bIns="4571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35" tIns="45717" rIns="91435" bIns="45717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371013"/>
            <a:ext cx="2919413" cy="493712"/>
          </a:xfrm>
          <a:prstGeom prst="rect">
            <a:avLst/>
          </a:prstGeom>
        </p:spPr>
        <p:txBody>
          <a:bodyPr vert="horz" lIns="91435" tIns="45717" rIns="91435" bIns="4571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35" tIns="45717" rIns="91435" bIns="45717" rtlCol="0" anchor="b"/>
          <a:lstStyle>
            <a:lvl1pPr algn="r">
              <a:defRPr sz="1200"/>
            </a:lvl1pPr>
          </a:lstStyle>
          <a:p>
            <a:fld id="{9D80DD07-F506-4A74-9D4B-74BB18FB67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23657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594522" rtl="0" eaLnBrk="1" latinLnBrk="0" hangingPunct="1">
      <a:defRPr kumimoji="1" sz="2093" kern="1200">
        <a:solidFill>
          <a:schemeClr val="tx1"/>
        </a:solidFill>
        <a:latin typeface="+mn-lt"/>
        <a:ea typeface="+mn-ea"/>
        <a:cs typeface="+mn-cs"/>
      </a:defRPr>
    </a:lvl1pPr>
    <a:lvl2pPr marL="797260" algn="l" defTabSz="1594522" rtl="0" eaLnBrk="1" latinLnBrk="0" hangingPunct="1">
      <a:defRPr kumimoji="1" sz="2093" kern="1200">
        <a:solidFill>
          <a:schemeClr val="tx1"/>
        </a:solidFill>
        <a:latin typeface="+mn-lt"/>
        <a:ea typeface="+mn-ea"/>
        <a:cs typeface="+mn-cs"/>
      </a:defRPr>
    </a:lvl2pPr>
    <a:lvl3pPr marL="1594522" algn="l" defTabSz="1594522" rtl="0" eaLnBrk="1" latinLnBrk="0" hangingPunct="1">
      <a:defRPr kumimoji="1" sz="2093" kern="1200">
        <a:solidFill>
          <a:schemeClr val="tx1"/>
        </a:solidFill>
        <a:latin typeface="+mn-lt"/>
        <a:ea typeface="+mn-ea"/>
        <a:cs typeface="+mn-cs"/>
      </a:defRPr>
    </a:lvl3pPr>
    <a:lvl4pPr marL="2391785" algn="l" defTabSz="1594522" rtl="0" eaLnBrk="1" latinLnBrk="0" hangingPunct="1">
      <a:defRPr kumimoji="1" sz="2093" kern="1200">
        <a:solidFill>
          <a:schemeClr val="tx1"/>
        </a:solidFill>
        <a:latin typeface="+mn-lt"/>
        <a:ea typeface="+mn-ea"/>
        <a:cs typeface="+mn-cs"/>
      </a:defRPr>
    </a:lvl4pPr>
    <a:lvl5pPr marL="3189045" algn="l" defTabSz="1594522" rtl="0" eaLnBrk="1" latinLnBrk="0" hangingPunct="1">
      <a:defRPr kumimoji="1" sz="2093" kern="1200">
        <a:solidFill>
          <a:schemeClr val="tx1"/>
        </a:solidFill>
        <a:latin typeface="+mn-lt"/>
        <a:ea typeface="+mn-ea"/>
        <a:cs typeface="+mn-cs"/>
      </a:defRPr>
    </a:lvl5pPr>
    <a:lvl6pPr marL="3986307" algn="l" defTabSz="1594522" rtl="0" eaLnBrk="1" latinLnBrk="0" hangingPunct="1">
      <a:defRPr kumimoji="1" sz="2093" kern="1200">
        <a:solidFill>
          <a:schemeClr val="tx1"/>
        </a:solidFill>
        <a:latin typeface="+mn-lt"/>
        <a:ea typeface="+mn-ea"/>
        <a:cs typeface="+mn-cs"/>
      </a:defRPr>
    </a:lvl6pPr>
    <a:lvl7pPr marL="4783569" algn="l" defTabSz="1594522" rtl="0" eaLnBrk="1" latinLnBrk="0" hangingPunct="1">
      <a:defRPr kumimoji="1" sz="2093" kern="1200">
        <a:solidFill>
          <a:schemeClr val="tx1"/>
        </a:solidFill>
        <a:latin typeface="+mn-lt"/>
        <a:ea typeface="+mn-ea"/>
        <a:cs typeface="+mn-cs"/>
      </a:defRPr>
    </a:lvl7pPr>
    <a:lvl8pPr marL="5580829" algn="l" defTabSz="1594522" rtl="0" eaLnBrk="1" latinLnBrk="0" hangingPunct="1">
      <a:defRPr kumimoji="1" sz="2093" kern="1200">
        <a:solidFill>
          <a:schemeClr val="tx1"/>
        </a:solidFill>
        <a:latin typeface="+mn-lt"/>
        <a:ea typeface="+mn-ea"/>
        <a:cs typeface="+mn-cs"/>
      </a:defRPr>
    </a:lvl8pPr>
    <a:lvl9pPr marL="6378092" algn="l" defTabSz="1594522" rtl="0" eaLnBrk="1" latinLnBrk="0" hangingPunct="1">
      <a:defRPr kumimoji="1" sz="209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-984250" y="739775"/>
            <a:ext cx="8704263" cy="37004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80DD07-F506-4A74-9D4B-74BB18FB670A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99798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080018" y="1901114"/>
            <a:ext cx="12240181" cy="131179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160032" y="3467896"/>
            <a:ext cx="10080150" cy="156395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200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400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160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8800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001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3201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0401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7601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3ADCD-65AA-47C5-AE74-D3A78DF356F0}" type="datetimeFigureOut">
              <a:rPr kumimoji="1" lang="ja-JP" altLang="en-US" smtClean="0"/>
              <a:t>2023/8/2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42038-F4BE-446F-8785-C2CD4CF7A9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9543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3ADCD-65AA-47C5-AE74-D3A78DF356F0}" type="datetimeFigureOut">
              <a:rPr kumimoji="1" lang="ja-JP" altLang="en-US" smtClean="0"/>
              <a:t>2023/8/2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42038-F4BE-446F-8785-C2CD4CF7A9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2060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10440155" y="245079"/>
            <a:ext cx="3240048" cy="5221674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20013" y="245079"/>
            <a:ext cx="9480140" cy="5221674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3ADCD-65AA-47C5-AE74-D3A78DF356F0}" type="datetimeFigureOut">
              <a:rPr kumimoji="1" lang="ja-JP" altLang="en-US" smtClean="0"/>
              <a:t>2023/8/2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42038-F4BE-446F-8785-C2CD4CF7A9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6338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3ADCD-65AA-47C5-AE74-D3A78DF356F0}" type="datetimeFigureOut">
              <a:rPr kumimoji="1" lang="ja-JP" altLang="en-US" smtClean="0"/>
              <a:t>2023/8/2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42038-F4BE-446F-8785-C2CD4CF7A9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1413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37519" y="3932550"/>
            <a:ext cx="12240181" cy="1215462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137519" y="2593843"/>
            <a:ext cx="12240181" cy="1338708"/>
          </a:xfrm>
        </p:spPr>
        <p:txBody>
          <a:bodyPr anchor="b"/>
          <a:lstStyle>
            <a:lvl1pPr marL="0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1pPr>
            <a:lvl2pPr marL="720020" indent="0">
              <a:buNone/>
              <a:defRPr sz="2835">
                <a:solidFill>
                  <a:schemeClr val="tx1">
                    <a:tint val="75000"/>
                  </a:schemeClr>
                </a:solidFill>
              </a:defRPr>
            </a:lvl2pPr>
            <a:lvl3pPr marL="144004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2160061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4pPr>
            <a:lvl5pPr marL="2880081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5pPr>
            <a:lvl6pPr marL="3600101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6pPr>
            <a:lvl7pPr marL="4320123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7pPr>
            <a:lvl8pPr marL="5040141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8pPr>
            <a:lvl9pPr marL="5760163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3ADCD-65AA-47C5-AE74-D3A78DF356F0}" type="datetimeFigureOut">
              <a:rPr kumimoji="1" lang="ja-JP" altLang="en-US" smtClean="0"/>
              <a:t>2023/8/2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42038-F4BE-446F-8785-C2CD4CF7A9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4052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720010" y="1427958"/>
            <a:ext cx="6360095" cy="4038793"/>
          </a:xfrm>
        </p:spPr>
        <p:txBody>
          <a:bodyPr/>
          <a:lstStyle>
            <a:lvl1pPr>
              <a:defRPr sz="4410"/>
            </a:lvl1pPr>
            <a:lvl2pPr>
              <a:defRPr sz="3780"/>
            </a:lvl2pPr>
            <a:lvl3pPr>
              <a:defRPr sz="3150"/>
            </a:lvl3pPr>
            <a:lvl4pPr>
              <a:defRPr sz="2835"/>
            </a:lvl4pPr>
            <a:lvl5pPr>
              <a:defRPr sz="2835"/>
            </a:lvl5pPr>
            <a:lvl6pPr>
              <a:defRPr sz="2835"/>
            </a:lvl6pPr>
            <a:lvl7pPr>
              <a:defRPr sz="2835"/>
            </a:lvl7pPr>
            <a:lvl8pPr>
              <a:defRPr sz="2835"/>
            </a:lvl8pPr>
            <a:lvl9pPr>
              <a:defRPr sz="2835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7320109" y="1427958"/>
            <a:ext cx="6360095" cy="4038793"/>
          </a:xfrm>
        </p:spPr>
        <p:txBody>
          <a:bodyPr/>
          <a:lstStyle>
            <a:lvl1pPr>
              <a:defRPr sz="4410"/>
            </a:lvl1pPr>
            <a:lvl2pPr>
              <a:defRPr sz="3780"/>
            </a:lvl2pPr>
            <a:lvl3pPr>
              <a:defRPr sz="3150"/>
            </a:lvl3pPr>
            <a:lvl4pPr>
              <a:defRPr sz="2835"/>
            </a:lvl4pPr>
            <a:lvl5pPr>
              <a:defRPr sz="2835"/>
            </a:lvl5pPr>
            <a:lvl6pPr>
              <a:defRPr sz="2835"/>
            </a:lvl6pPr>
            <a:lvl7pPr>
              <a:defRPr sz="2835"/>
            </a:lvl7pPr>
            <a:lvl8pPr>
              <a:defRPr sz="2835"/>
            </a:lvl8pPr>
            <a:lvl9pPr>
              <a:defRPr sz="2835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3ADCD-65AA-47C5-AE74-D3A78DF356F0}" type="datetimeFigureOut">
              <a:rPr kumimoji="1" lang="ja-JP" altLang="en-US" smtClean="0"/>
              <a:t>2023/8/2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42038-F4BE-446F-8785-C2CD4CF7A9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1147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0012" y="1369875"/>
            <a:ext cx="6362595" cy="570900"/>
          </a:xfrm>
        </p:spPr>
        <p:txBody>
          <a:bodyPr anchor="b"/>
          <a:lstStyle>
            <a:lvl1pPr marL="0" indent="0">
              <a:buNone/>
              <a:defRPr sz="3780" b="1"/>
            </a:lvl1pPr>
            <a:lvl2pPr marL="720020" indent="0">
              <a:buNone/>
              <a:defRPr sz="3150" b="1"/>
            </a:lvl2pPr>
            <a:lvl3pPr marL="1440040" indent="0">
              <a:buNone/>
              <a:defRPr sz="2835" b="1"/>
            </a:lvl3pPr>
            <a:lvl4pPr marL="2160061" indent="0">
              <a:buNone/>
              <a:defRPr sz="2520" b="1"/>
            </a:lvl4pPr>
            <a:lvl5pPr marL="2880081" indent="0">
              <a:buNone/>
              <a:defRPr sz="2520" b="1"/>
            </a:lvl5pPr>
            <a:lvl6pPr marL="3600101" indent="0">
              <a:buNone/>
              <a:defRPr sz="2520" b="1"/>
            </a:lvl6pPr>
            <a:lvl7pPr marL="4320123" indent="0">
              <a:buNone/>
              <a:defRPr sz="2520" b="1"/>
            </a:lvl7pPr>
            <a:lvl8pPr marL="5040141" indent="0">
              <a:buNone/>
              <a:defRPr sz="2520" b="1"/>
            </a:lvl8pPr>
            <a:lvl9pPr marL="5760163" indent="0">
              <a:buNone/>
              <a:defRPr sz="252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720012" y="1940778"/>
            <a:ext cx="6362595" cy="3525976"/>
          </a:xfrm>
        </p:spPr>
        <p:txBody>
          <a:bodyPr/>
          <a:lstStyle>
            <a:lvl1pPr>
              <a:defRPr sz="3780"/>
            </a:lvl1pPr>
            <a:lvl2pPr>
              <a:defRPr sz="3150"/>
            </a:lvl2pPr>
            <a:lvl3pPr>
              <a:defRPr sz="2835"/>
            </a:lvl3pPr>
            <a:lvl4pPr>
              <a:defRPr sz="2520"/>
            </a:lvl4pPr>
            <a:lvl5pPr>
              <a:defRPr sz="2520"/>
            </a:lvl5pPr>
            <a:lvl6pPr>
              <a:defRPr sz="2520"/>
            </a:lvl6pPr>
            <a:lvl7pPr>
              <a:defRPr sz="2520"/>
            </a:lvl7pPr>
            <a:lvl8pPr>
              <a:defRPr sz="2520"/>
            </a:lvl8pPr>
            <a:lvl9pPr>
              <a:defRPr sz="252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315113" y="1369875"/>
            <a:ext cx="6365095" cy="570900"/>
          </a:xfrm>
        </p:spPr>
        <p:txBody>
          <a:bodyPr anchor="b"/>
          <a:lstStyle>
            <a:lvl1pPr marL="0" indent="0">
              <a:buNone/>
              <a:defRPr sz="3780" b="1"/>
            </a:lvl1pPr>
            <a:lvl2pPr marL="720020" indent="0">
              <a:buNone/>
              <a:defRPr sz="3150" b="1"/>
            </a:lvl2pPr>
            <a:lvl3pPr marL="1440040" indent="0">
              <a:buNone/>
              <a:defRPr sz="2835" b="1"/>
            </a:lvl3pPr>
            <a:lvl4pPr marL="2160061" indent="0">
              <a:buNone/>
              <a:defRPr sz="2520" b="1"/>
            </a:lvl4pPr>
            <a:lvl5pPr marL="2880081" indent="0">
              <a:buNone/>
              <a:defRPr sz="2520" b="1"/>
            </a:lvl5pPr>
            <a:lvl6pPr marL="3600101" indent="0">
              <a:buNone/>
              <a:defRPr sz="2520" b="1"/>
            </a:lvl6pPr>
            <a:lvl7pPr marL="4320123" indent="0">
              <a:buNone/>
              <a:defRPr sz="2520" b="1"/>
            </a:lvl7pPr>
            <a:lvl8pPr marL="5040141" indent="0">
              <a:buNone/>
              <a:defRPr sz="2520" b="1"/>
            </a:lvl8pPr>
            <a:lvl9pPr marL="5760163" indent="0">
              <a:buNone/>
              <a:defRPr sz="252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7315113" y="1940778"/>
            <a:ext cx="6365095" cy="3525976"/>
          </a:xfrm>
        </p:spPr>
        <p:txBody>
          <a:bodyPr/>
          <a:lstStyle>
            <a:lvl1pPr>
              <a:defRPr sz="3780"/>
            </a:lvl1pPr>
            <a:lvl2pPr>
              <a:defRPr sz="3150"/>
            </a:lvl2pPr>
            <a:lvl3pPr>
              <a:defRPr sz="2835"/>
            </a:lvl3pPr>
            <a:lvl4pPr>
              <a:defRPr sz="2520"/>
            </a:lvl4pPr>
            <a:lvl5pPr>
              <a:defRPr sz="2520"/>
            </a:lvl5pPr>
            <a:lvl6pPr>
              <a:defRPr sz="2520"/>
            </a:lvl6pPr>
            <a:lvl7pPr>
              <a:defRPr sz="2520"/>
            </a:lvl7pPr>
            <a:lvl8pPr>
              <a:defRPr sz="2520"/>
            </a:lvl8pPr>
            <a:lvl9pPr>
              <a:defRPr sz="252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3ADCD-65AA-47C5-AE74-D3A78DF356F0}" type="datetimeFigureOut">
              <a:rPr kumimoji="1" lang="ja-JP" altLang="en-US" smtClean="0"/>
              <a:t>2023/8/2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42038-F4BE-446F-8785-C2CD4CF7A9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1381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3ADCD-65AA-47C5-AE74-D3A78DF356F0}" type="datetimeFigureOut">
              <a:rPr kumimoji="1" lang="ja-JP" altLang="en-US" smtClean="0"/>
              <a:t>2023/8/2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42038-F4BE-446F-8785-C2CD4CF7A9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1351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3ADCD-65AA-47C5-AE74-D3A78DF356F0}" type="datetimeFigureOut">
              <a:rPr kumimoji="1" lang="ja-JP" altLang="en-US" smtClean="0"/>
              <a:t>2023/8/2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42038-F4BE-446F-8785-C2CD4CF7A9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5497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0017" y="243660"/>
            <a:ext cx="4737571" cy="1036969"/>
          </a:xfrm>
        </p:spPr>
        <p:txBody>
          <a:bodyPr anchor="b"/>
          <a:lstStyle>
            <a:lvl1pPr algn="l">
              <a:defRPr sz="315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630087" y="243662"/>
            <a:ext cx="8050119" cy="5223091"/>
          </a:xfrm>
        </p:spPr>
        <p:txBody>
          <a:bodyPr/>
          <a:lstStyle>
            <a:lvl1pPr>
              <a:defRPr sz="5040"/>
            </a:lvl1pPr>
            <a:lvl2pPr>
              <a:defRPr sz="4410"/>
            </a:lvl2pPr>
            <a:lvl3pPr>
              <a:defRPr sz="3780"/>
            </a:lvl3pPr>
            <a:lvl4pPr>
              <a:defRPr sz="3150"/>
            </a:lvl4pPr>
            <a:lvl5pPr>
              <a:defRPr sz="3150"/>
            </a:lvl5pPr>
            <a:lvl6pPr>
              <a:defRPr sz="3150"/>
            </a:lvl6pPr>
            <a:lvl7pPr>
              <a:defRPr sz="3150"/>
            </a:lvl7pPr>
            <a:lvl8pPr>
              <a:defRPr sz="3150"/>
            </a:lvl8pPr>
            <a:lvl9pPr>
              <a:defRPr sz="31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20017" y="1280630"/>
            <a:ext cx="4737571" cy="4186121"/>
          </a:xfrm>
        </p:spPr>
        <p:txBody>
          <a:bodyPr/>
          <a:lstStyle>
            <a:lvl1pPr marL="0" indent="0">
              <a:buNone/>
              <a:defRPr sz="2205"/>
            </a:lvl1pPr>
            <a:lvl2pPr marL="720020" indent="0">
              <a:buNone/>
              <a:defRPr sz="1890"/>
            </a:lvl2pPr>
            <a:lvl3pPr marL="1440040" indent="0">
              <a:buNone/>
              <a:defRPr sz="1575"/>
            </a:lvl3pPr>
            <a:lvl4pPr marL="2160061" indent="0">
              <a:buNone/>
              <a:defRPr sz="1418"/>
            </a:lvl4pPr>
            <a:lvl5pPr marL="2880081" indent="0">
              <a:buNone/>
              <a:defRPr sz="1418"/>
            </a:lvl5pPr>
            <a:lvl6pPr marL="3600101" indent="0">
              <a:buNone/>
              <a:defRPr sz="1418"/>
            </a:lvl6pPr>
            <a:lvl7pPr marL="4320123" indent="0">
              <a:buNone/>
              <a:defRPr sz="1418"/>
            </a:lvl7pPr>
            <a:lvl8pPr marL="5040141" indent="0">
              <a:buNone/>
              <a:defRPr sz="1418"/>
            </a:lvl8pPr>
            <a:lvl9pPr marL="5760163" indent="0">
              <a:buNone/>
              <a:defRPr sz="1418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3ADCD-65AA-47C5-AE74-D3A78DF356F0}" type="datetimeFigureOut">
              <a:rPr kumimoji="1" lang="ja-JP" altLang="en-US" smtClean="0"/>
              <a:t>2023/8/2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42038-F4BE-446F-8785-C2CD4CF7A9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0086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822543" y="4283869"/>
            <a:ext cx="8640128" cy="505736"/>
          </a:xfrm>
        </p:spPr>
        <p:txBody>
          <a:bodyPr anchor="b"/>
          <a:lstStyle>
            <a:lvl1pPr algn="l">
              <a:defRPr sz="315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822543" y="546819"/>
            <a:ext cx="8640128" cy="3671888"/>
          </a:xfrm>
        </p:spPr>
        <p:txBody>
          <a:bodyPr/>
          <a:lstStyle>
            <a:lvl1pPr marL="0" indent="0">
              <a:buNone/>
              <a:defRPr sz="5040"/>
            </a:lvl1pPr>
            <a:lvl2pPr marL="720020" indent="0">
              <a:buNone/>
              <a:defRPr sz="4410"/>
            </a:lvl2pPr>
            <a:lvl3pPr marL="1440040" indent="0">
              <a:buNone/>
              <a:defRPr sz="3780"/>
            </a:lvl3pPr>
            <a:lvl4pPr marL="2160061" indent="0">
              <a:buNone/>
              <a:defRPr sz="3150"/>
            </a:lvl4pPr>
            <a:lvl5pPr marL="2880081" indent="0">
              <a:buNone/>
              <a:defRPr sz="3150"/>
            </a:lvl5pPr>
            <a:lvl6pPr marL="3600101" indent="0">
              <a:buNone/>
              <a:defRPr sz="3150"/>
            </a:lvl6pPr>
            <a:lvl7pPr marL="4320123" indent="0">
              <a:buNone/>
              <a:defRPr sz="3150"/>
            </a:lvl7pPr>
            <a:lvl8pPr marL="5040141" indent="0">
              <a:buNone/>
              <a:defRPr sz="3150"/>
            </a:lvl8pPr>
            <a:lvl9pPr marL="5760163" indent="0">
              <a:buNone/>
              <a:defRPr sz="315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822543" y="4789605"/>
            <a:ext cx="8640128" cy="718228"/>
          </a:xfrm>
        </p:spPr>
        <p:txBody>
          <a:bodyPr/>
          <a:lstStyle>
            <a:lvl1pPr marL="0" indent="0">
              <a:buNone/>
              <a:defRPr sz="2205"/>
            </a:lvl1pPr>
            <a:lvl2pPr marL="720020" indent="0">
              <a:buNone/>
              <a:defRPr sz="1890"/>
            </a:lvl2pPr>
            <a:lvl3pPr marL="1440040" indent="0">
              <a:buNone/>
              <a:defRPr sz="1575"/>
            </a:lvl3pPr>
            <a:lvl4pPr marL="2160061" indent="0">
              <a:buNone/>
              <a:defRPr sz="1418"/>
            </a:lvl4pPr>
            <a:lvl5pPr marL="2880081" indent="0">
              <a:buNone/>
              <a:defRPr sz="1418"/>
            </a:lvl5pPr>
            <a:lvl6pPr marL="3600101" indent="0">
              <a:buNone/>
              <a:defRPr sz="1418"/>
            </a:lvl6pPr>
            <a:lvl7pPr marL="4320123" indent="0">
              <a:buNone/>
              <a:defRPr sz="1418"/>
            </a:lvl7pPr>
            <a:lvl8pPr marL="5040141" indent="0">
              <a:buNone/>
              <a:defRPr sz="1418"/>
            </a:lvl8pPr>
            <a:lvl9pPr marL="5760163" indent="0">
              <a:buNone/>
              <a:defRPr sz="1418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3ADCD-65AA-47C5-AE74-D3A78DF356F0}" type="datetimeFigureOut">
              <a:rPr kumimoji="1" lang="ja-JP" altLang="en-US" smtClean="0"/>
              <a:t>2023/8/2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42038-F4BE-446F-8785-C2CD4CF7A9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829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720013" y="245079"/>
            <a:ext cx="12960191" cy="10199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0013" y="1427958"/>
            <a:ext cx="12960191" cy="40387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720010" y="5672164"/>
            <a:ext cx="3360050" cy="3258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13ADCD-65AA-47C5-AE74-D3A78DF356F0}" type="datetimeFigureOut">
              <a:rPr kumimoji="1" lang="ja-JP" altLang="en-US" smtClean="0"/>
              <a:t>2023/8/2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920075" y="5672164"/>
            <a:ext cx="4560068" cy="3258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10320153" y="5672164"/>
            <a:ext cx="3360050" cy="3258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142038-F4BE-446F-8785-C2CD4CF7A9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3538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40040" rtl="0" eaLnBrk="1" latinLnBrk="0" hangingPunct="1">
        <a:spcBef>
          <a:spcPct val="0"/>
        </a:spcBef>
        <a:buNone/>
        <a:defRPr kumimoji="1" sz="693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0015" indent="-540015" algn="l" defTabSz="1440040" rtl="0" eaLnBrk="1" latinLnBrk="0" hangingPunct="1">
        <a:spcBef>
          <a:spcPct val="20000"/>
        </a:spcBef>
        <a:buFont typeface="Arial" pitchFamily="34" charset="0"/>
        <a:buChar char="•"/>
        <a:defRPr kumimoji="1" sz="5040" kern="1200">
          <a:solidFill>
            <a:schemeClr val="tx1"/>
          </a:solidFill>
          <a:latin typeface="+mn-lt"/>
          <a:ea typeface="+mn-ea"/>
          <a:cs typeface="+mn-cs"/>
        </a:defRPr>
      </a:lvl1pPr>
      <a:lvl2pPr marL="1170033" indent="-450013" algn="l" defTabSz="1440040" rtl="0" eaLnBrk="1" latinLnBrk="0" hangingPunct="1">
        <a:spcBef>
          <a:spcPct val="20000"/>
        </a:spcBef>
        <a:buFont typeface="Arial" pitchFamily="34" charset="0"/>
        <a:buChar char="–"/>
        <a:defRPr kumimoji="1" sz="4410" kern="1200">
          <a:solidFill>
            <a:schemeClr val="tx1"/>
          </a:solidFill>
          <a:latin typeface="+mn-lt"/>
          <a:ea typeface="+mn-ea"/>
          <a:cs typeface="+mn-cs"/>
        </a:defRPr>
      </a:lvl2pPr>
      <a:lvl3pPr marL="1800051" indent="-360010" algn="l" defTabSz="1440040" rtl="0" eaLnBrk="1" latinLnBrk="0" hangingPunct="1">
        <a:spcBef>
          <a:spcPct val="20000"/>
        </a:spcBef>
        <a:buFont typeface="Arial" pitchFamily="34" charset="0"/>
        <a:buChar char="•"/>
        <a:defRPr kumimoji="1" sz="3780" kern="1200">
          <a:solidFill>
            <a:schemeClr val="tx1"/>
          </a:solidFill>
          <a:latin typeface="+mn-lt"/>
          <a:ea typeface="+mn-ea"/>
          <a:cs typeface="+mn-cs"/>
        </a:defRPr>
      </a:lvl3pPr>
      <a:lvl4pPr marL="2520071" indent="-360010" algn="l" defTabSz="1440040" rtl="0" eaLnBrk="1" latinLnBrk="0" hangingPunct="1">
        <a:spcBef>
          <a:spcPct val="20000"/>
        </a:spcBef>
        <a:buFont typeface="Arial" pitchFamily="34" charset="0"/>
        <a:buChar char="–"/>
        <a:defRPr kumimoji="1" sz="3150" kern="1200">
          <a:solidFill>
            <a:schemeClr val="tx1"/>
          </a:solidFill>
          <a:latin typeface="+mn-lt"/>
          <a:ea typeface="+mn-ea"/>
          <a:cs typeface="+mn-cs"/>
        </a:defRPr>
      </a:lvl4pPr>
      <a:lvl5pPr marL="3240091" indent="-360010" algn="l" defTabSz="1440040" rtl="0" eaLnBrk="1" latinLnBrk="0" hangingPunct="1">
        <a:spcBef>
          <a:spcPct val="20000"/>
        </a:spcBef>
        <a:buFont typeface="Arial" pitchFamily="34" charset="0"/>
        <a:buChar char="»"/>
        <a:defRPr kumimoji="1" sz="3150" kern="1200">
          <a:solidFill>
            <a:schemeClr val="tx1"/>
          </a:solidFill>
          <a:latin typeface="+mn-lt"/>
          <a:ea typeface="+mn-ea"/>
          <a:cs typeface="+mn-cs"/>
        </a:defRPr>
      </a:lvl5pPr>
      <a:lvl6pPr marL="3960113" indent="-360010" algn="l" defTabSz="1440040" rtl="0" eaLnBrk="1" latinLnBrk="0" hangingPunct="1">
        <a:spcBef>
          <a:spcPct val="20000"/>
        </a:spcBef>
        <a:buFont typeface="Arial" pitchFamily="34" charset="0"/>
        <a:buChar char="•"/>
        <a:defRPr kumimoji="1" sz="3150" kern="1200">
          <a:solidFill>
            <a:schemeClr val="tx1"/>
          </a:solidFill>
          <a:latin typeface="+mn-lt"/>
          <a:ea typeface="+mn-ea"/>
          <a:cs typeface="+mn-cs"/>
        </a:defRPr>
      </a:lvl6pPr>
      <a:lvl7pPr marL="4680134" indent="-360010" algn="l" defTabSz="1440040" rtl="0" eaLnBrk="1" latinLnBrk="0" hangingPunct="1">
        <a:spcBef>
          <a:spcPct val="20000"/>
        </a:spcBef>
        <a:buFont typeface="Arial" pitchFamily="34" charset="0"/>
        <a:buChar char="•"/>
        <a:defRPr kumimoji="1" sz="3150" kern="1200">
          <a:solidFill>
            <a:schemeClr val="tx1"/>
          </a:solidFill>
          <a:latin typeface="+mn-lt"/>
          <a:ea typeface="+mn-ea"/>
          <a:cs typeface="+mn-cs"/>
        </a:defRPr>
      </a:lvl7pPr>
      <a:lvl8pPr marL="5400153" indent="-360010" algn="l" defTabSz="1440040" rtl="0" eaLnBrk="1" latinLnBrk="0" hangingPunct="1">
        <a:spcBef>
          <a:spcPct val="20000"/>
        </a:spcBef>
        <a:buFont typeface="Arial" pitchFamily="34" charset="0"/>
        <a:buChar char="•"/>
        <a:defRPr kumimoji="1" sz="3150" kern="1200">
          <a:solidFill>
            <a:schemeClr val="tx1"/>
          </a:solidFill>
          <a:latin typeface="+mn-lt"/>
          <a:ea typeface="+mn-ea"/>
          <a:cs typeface="+mn-cs"/>
        </a:defRPr>
      </a:lvl8pPr>
      <a:lvl9pPr marL="6120173" indent="-360010" algn="l" defTabSz="1440040" rtl="0" eaLnBrk="1" latinLnBrk="0" hangingPunct="1">
        <a:spcBef>
          <a:spcPct val="20000"/>
        </a:spcBef>
        <a:buFont typeface="Arial" pitchFamily="34" charset="0"/>
        <a:buChar char="•"/>
        <a:defRPr kumimoji="1" sz="31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440040" rtl="0" eaLnBrk="1" latinLnBrk="0" hangingPunct="1">
        <a:defRPr kumimoji="1" sz="2835" kern="1200">
          <a:solidFill>
            <a:schemeClr val="tx1"/>
          </a:solidFill>
          <a:latin typeface="+mn-lt"/>
          <a:ea typeface="+mn-ea"/>
          <a:cs typeface="+mn-cs"/>
        </a:defRPr>
      </a:lvl1pPr>
      <a:lvl2pPr marL="720020" algn="l" defTabSz="1440040" rtl="0" eaLnBrk="1" latinLnBrk="0" hangingPunct="1">
        <a:defRPr kumimoji="1" sz="2835" kern="1200">
          <a:solidFill>
            <a:schemeClr val="tx1"/>
          </a:solidFill>
          <a:latin typeface="+mn-lt"/>
          <a:ea typeface="+mn-ea"/>
          <a:cs typeface="+mn-cs"/>
        </a:defRPr>
      </a:lvl2pPr>
      <a:lvl3pPr marL="1440040" algn="l" defTabSz="1440040" rtl="0" eaLnBrk="1" latinLnBrk="0" hangingPunct="1">
        <a:defRPr kumimoji="1" sz="2835" kern="1200">
          <a:solidFill>
            <a:schemeClr val="tx1"/>
          </a:solidFill>
          <a:latin typeface="+mn-lt"/>
          <a:ea typeface="+mn-ea"/>
          <a:cs typeface="+mn-cs"/>
        </a:defRPr>
      </a:lvl3pPr>
      <a:lvl4pPr marL="2160061" algn="l" defTabSz="1440040" rtl="0" eaLnBrk="1" latinLnBrk="0" hangingPunct="1">
        <a:defRPr kumimoji="1" sz="2835" kern="1200">
          <a:solidFill>
            <a:schemeClr val="tx1"/>
          </a:solidFill>
          <a:latin typeface="+mn-lt"/>
          <a:ea typeface="+mn-ea"/>
          <a:cs typeface="+mn-cs"/>
        </a:defRPr>
      </a:lvl4pPr>
      <a:lvl5pPr marL="2880081" algn="l" defTabSz="1440040" rtl="0" eaLnBrk="1" latinLnBrk="0" hangingPunct="1">
        <a:defRPr kumimoji="1" sz="2835" kern="1200">
          <a:solidFill>
            <a:schemeClr val="tx1"/>
          </a:solidFill>
          <a:latin typeface="+mn-lt"/>
          <a:ea typeface="+mn-ea"/>
          <a:cs typeface="+mn-cs"/>
        </a:defRPr>
      </a:lvl5pPr>
      <a:lvl6pPr marL="3600101" algn="l" defTabSz="1440040" rtl="0" eaLnBrk="1" latinLnBrk="0" hangingPunct="1">
        <a:defRPr kumimoji="1" sz="2835" kern="1200">
          <a:solidFill>
            <a:schemeClr val="tx1"/>
          </a:solidFill>
          <a:latin typeface="+mn-lt"/>
          <a:ea typeface="+mn-ea"/>
          <a:cs typeface="+mn-cs"/>
        </a:defRPr>
      </a:lvl6pPr>
      <a:lvl7pPr marL="4320123" algn="l" defTabSz="1440040" rtl="0" eaLnBrk="1" latinLnBrk="0" hangingPunct="1">
        <a:defRPr kumimoji="1" sz="2835" kern="1200">
          <a:solidFill>
            <a:schemeClr val="tx1"/>
          </a:solidFill>
          <a:latin typeface="+mn-lt"/>
          <a:ea typeface="+mn-ea"/>
          <a:cs typeface="+mn-cs"/>
        </a:defRPr>
      </a:lvl7pPr>
      <a:lvl8pPr marL="5040141" algn="l" defTabSz="1440040" rtl="0" eaLnBrk="1" latinLnBrk="0" hangingPunct="1">
        <a:defRPr kumimoji="1" sz="2835" kern="1200">
          <a:solidFill>
            <a:schemeClr val="tx1"/>
          </a:solidFill>
          <a:latin typeface="+mn-lt"/>
          <a:ea typeface="+mn-ea"/>
          <a:cs typeface="+mn-cs"/>
        </a:defRPr>
      </a:lvl8pPr>
      <a:lvl9pPr marL="5760163" algn="l" defTabSz="1440040" rtl="0" eaLnBrk="1" latinLnBrk="0" hangingPunct="1">
        <a:defRPr kumimoji="1" sz="283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512AFC84-1345-A239-1F8C-B93A420DDC4B}"/>
              </a:ext>
            </a:extLst>
          </p:cNvPr>
          <p:cNvGrpSpPr/>
          <p:nvPr/>
        </p:nvGrpSpPr>
        <p:grpSpPr>
          <a:xfrm>
            <a:off x="89514" y="179666"/>
            <a:ext cx="14221187" cy="5830402"/>
            <a:chOff x="252993" y="139696"/>
            <a:chExt cx="8477174" cy="3347651"/>
          </a:xfrm>
        </p:grpSpPr>
        <p:cxnSp>
          <p:nvCxnSpPr>
            <p:cNvPr id="77" name="直線コネクタ 76"/>
            <p:cNvCxnSpPr>
              <a:cxnSpLocks/>
            </p:cNvCxnSpPr>
            <p:nvPr/>
          </p:nvCxnSpPr>
          <p:spPr>
            <a:xfrm>
              <a:off x="4572000" y="784548"/>
              <a:ext cx="0" cy="145659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直線コネクタ 73"/>
            <p:cNvCxnSpPr/>
            <p:nvPr/>
          </p:nvCxnSpPr>
          <p:spPr>
            <a:xfrm flipV="1">
              <a:off x="5469795" y="1900672"/>
              <a:ext cx="1862386" cy="340470"/>
            </a:xfrm>
            <a:prstGeom prst="line">
              <a:avLst/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直線コネクタ 70"/>
            <p:cNvCxnSpPr/>
            <p:nvPr/>
          </p:nvCxnSpPr>
          <p:spPr>
            <a:xfrm>
              <a:off x="5273114" y="1116325"/>
              <a:ext cx="1766124" cy="369332"/>
            </a:xfrm>
            <a:prstGeom prst="line">
              <a:avLst/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円/楕円 21"/>
            <p:cNvSpPr/>
            <p:nvPr/>
          </p:nvSpPr>
          <p:spPr>
            <a:xfrm>
              <a:off x="6497919" y="784548"/>
              <a:ext cx="2232248" cy="2232248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3709"/>
            </a:p>
          </p:txBody>
        </p:sp>
        <p:cxnSp>
          <p:nvCxnSpPr>
            <p:cNvPr id="70" name="直線コネクタ 69"/>
            <p:cNvCxnSpPr/>
            <p:nvPr/>
          </p:nvCxnSpPr>
          <p:spPr>
            <a:xfrm flipV="1">
              <a:off x="1744722" y="1116325"/>
              <a:ext cx="1747158" cy="525543"/>
            </a:xfrm>
            <a:prstGeom prst="line">
              <a:avLst/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直線コネクタ 66"/>
            <p:cNvCxnSpPr/>
            <p:nvPr/>
          </p:nvCxnSpPr>
          <p:spPr>
            <a:xfrm>
              <a:off x="1565666" y="1951128"/>
              <a:ext cx="1766124" cy="369332"/>
            </a:xfrm>
            <a:prstGeom prst="line">
              <a:avLst/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円/楕円 23"/>
            <p:cNvSpPr/>
            <p:nvPr/>
          </p:nvSpPr>
          <p:spPr>
            <a:xfrm>
              <a:off x="261184" y="706567"/>
              <a:ext cx="2311392" cy="231600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3709" dirty="0"/>
                <a:t>c</a:t>
              </a:r>
              <a:endParaRPr lang="ja-JP" altLang="en-US" sz="3709" dirty="0"/>
            </a:p>
          </p:txBody>
        </p:sp>
        <p:sp>
          <p:nvSpPr>
            <p:cNvPr id="8" name="角丸四角形 7"/>
            <p:cNvSpPr/>
            <p:nvPr/>
          </p:nvSpPr>
          <p:spPr>
            <a:xfrm>
              <a:off x="2890374" y="1466259"/>
              <a:ext cx="3240360" cy="987683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3709"/>
                <a:t>c</a:t>
              </a:r>
              <a:endParaRPr lang="ja-JP" altLang="en-US" sz="3709" dirty="0"/>
            </a:p>
          </p:txBody>
        </p:sp>
        <p:sp>
          <p:nvSpPr>
            <p:cNvPr id="10" name="角丸四角形 9"/>
            <p:cNvSpPr/>
            <p:nvPr/>
          </p:nvSpPr>
          <p:spPr>
            <a:xfrm>
              <a:off x="3203848" y="548680"/>
              <a:ext cx="2808312" cy="720080"/>
            </a:xfrm>
            <a:prstGeom prst="roundRect">
              <a:avLst/>
            </a:prstGeom>
            <a:solidFill>
              <a:srgbClr val="FFC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3709" dirty="0"/>
            </a:p>
          </p:txBody>
        </p:sp>
        <p:sp>
          <p:nvSpPr>
            <p:cNvPr id="11" name="テキスト ボックス 10"/>
            <p:cNvSpPr txBox="1"/>
            <p:nvPr/>
          </p:nvSpPr>
          <p:spPr>
            <a:xfrm>
              <a:off x="2142694" y="139696"/>
              <a:ext cx="4896544" cy="3313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3150" dirty="0"/>
                <a:t>令和</a:t>
              </a:r>
              <a:r>
                <a:rPr lang="en-US" altLang="ja-JP" sz="3150" dirty="0"/>
                <a:t>5</a:t>
              </a:r>
              <a:r>
                <a:rPr lang="ja-JP" altLang="en-US" sz="3150" dirty="0"/>
                <a:t>年度　いわて子育てネット組織図</a:t>
              </a:r>
            </a:p>
          </p:txBody>
        </p:sp>
        <p:sp>
          <p:nvSpPr>
            <p:cNvPr id="13" name="テキスト ボックス 12"/>
            <p:cNvSpPr txBox="1"/>
            <p:nvPr/>
          </p:nvSpPr>
          <p:spPr>
            <a:xfrm>
              <a:off x="3366830" y="761237"/>
              <a:ext cx="2448272" cy="3004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2800"/>
                <a:t>総会　正会員　</a:t>
              </a:r>
              <a:r>
                <a:rPr lang="en-US" altLang="ja-JP" sz="2800"/>
                <a:t>34</a:t>
              </a:r>
              <a:r>
                <a:rPr lang="ja-JP" altLang="en-US" sz="2800"/>
                <a:t>名</a:t>
              </a:r>
              <a:endParaRPr lang="ja-JP" altLang="en-US" sz="2800" dirty="0"/>
            </a:p>
          </p:txBody>
        </p:sp>
        <p:sp>
          <p:nvSpPr>
            <p:cNvPr id="21" name="テキスト ボックス 20"/>
            <p:cNvSpPr txBox="1"/>
            <p:nvPr/>
          </p:nvSpPr>
          <p:spPr>
            <a:xfrm>
              <a:off x="6474033" y="1200362"/>
              <a:ext cx="2232248" cy="11108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2048" dirty="0"/>
                <a:t>賛助会員　個人　</a:t>
              </a:r>
              <a:r>
                <a:rPr lang="en-US" altLang="ja-JP" sz="2048" dirty="0"/>
                <a:t>15</a:t>
              </a:r>
              <a:r>
                <a:rPr lang="ja-JP" altLang="en-US" sz="2048" dirty="0"/>
                <a:t>名</a:t>
              </a:r>
              <a:endParaRPr lang="en-US" altLang="ja-JP" sz="2048" dirty="0"/>
            </a:p>
            <a:p>
              <a:pPr algn="ctr"/>
              <a:r>
                <a:rPr lang="ja-JP" altLang="en-US" sz="2048" dirty="0"/>
                <a:t>　　　　　　　　団体　</a:t>
              </a:r>
              <a:r>
                <a:rPr lang="en-US" altLang="ja-JP" sz="2048" dirty="0"/>
                <a:t>7</a:t>
              </a:r>
              <a:r>
                <a:rPr lang="ja-JP" altLang="en-US" sz="2048" dirty="0"/>
                <a:t>団体</a:t>
              </a:r>
              <a:endParaRPr lang="en-US" altLang="ja-JP" sz="2048" dirty="0"/>
            </a:p>
            <a:p>
              <a:pPr algn="ctr"/>
              <a:endParaRPr lang="en-US" altLang="ja-JP" sz="2048" dirty="0"/>
            </a:p>
            <a:p>
              <a:pPr algn="ctr"/>
              <a:r>
                <a:rPr lang="en-US" altLang="ja-JP" sz="2048" dirty="0"/>
                <a:t>《</a:t>
              </a:r>
              <a:r>
                <a:rPr lang="ja-JP" altLang="en-US" sz="2048" dirty="0"/>
                <a:t>その他の登録者</a:t>
              </a:r>
              <a:r>
                <a:rPr lang="en-US" altLang="ja-JP" sz="2048" dirty="0"/>
                <a:t>》</a:t>
              </a:r>
            </a:p>
            <a:p>
              <a:pPr algn="ctr"/>
              <a:r>
                <a:rPr lang="ja-JP" altLang="en-US" sz="2048" dirty="0"/>
                <a:t>サポーター登録者　</a:t>
              </a:r>
              <a:r>
                <a:rPr lang="en-US" altLang="ja-JP" sz="2048" dirty="0"/>
                <a:t>22</a:t>
              </a:r>
              <a:r>
                <a:rPr lang="ja-JP" altLang="en-US" sz="2048" dirty="0"/>
                <a:t>名</a:t>
              </a:r>
              <a:endParaRPr lang="en-US" altLang="ja-JP" sz="2048" dirty="0"/>
            </a:p>
            <a:p>
              <a:pPr algn="ctr"/>
              <a:endParaRPr lang="ja-JP" altLang="en-US" sz="1733" dirty="0"/>
            </a:p>
          </p:txBody>
        </p:sp>
        <p:sp>
          <p:nvSpPr>
            <p:cNvPr id="23" name="テキスト ボックス 22"/>
            <p:cNvSpPr txBox="1"/>
            <p:nvPr/>
          </p:nvSpPr>
          <p:spPr>
            <a:xfrm>
              <a:off x="252993" y="832063"/>
              <a:ext cx="2311393" cy="20648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3709" dirty="0"/>
                <a:t>理事会役員</a:t>
              </a:r>
              <a:endParaRPr lang="en-US" altLang="ja-JP" sz="3709" dirty="0"/>
            </a:p>
            <a:p>
              <a:pPr algn="ctr"/>
              <a:r>
                <a:rPr lang="ja-JP" altLang="en-US" sz="2048" dirty="0"/>
                <a:t>理事長　両川いずみ</a:t>
              </a:r>
              <a:endParaRPr lang="en-US" altLang="ja-JP" sz="2048" dirty="0"/>
            </a:p>
            <a:p>
              <a:pPr algn="ctr"/>
              <a:r>
                <a:rPr lang="ja-JP" altLang="en-US" sz="2048" dirty="0"/>
                <a:t>副理事長　金沢滋</a:t>
              </a:r>
              <a:endParaRPr lang="en-US" altLang="ja-JP" sz="2048" dirty="0"/>
            </a:p>
            <a:p>
              <a:pPr algn="ctr"/>
              <a:r>
                <a:rPr lang="ja-JP" altLang="en-US" sz="2048" dirty="0"/>
                <a:t>理　事吉田耕太郎　智田文徳</a:t>
              </a:r>
              <a:endParaRPr lang="en-US" altLang="ja-JP" sz="2048" dirty="0"/>
            </a:p>
            <a:p>
              <a:pPr algn="ctr"/>
              <a:r>
                <a:rPr lang="ja-JP" altLang="en-US" sz="2048" dirty="0"/>
                <a:t>　　　　金谷掌子　小豆嶋祥子</a:t>
              </a:r>
              <a:endParaRPr lang="en-US" altLang="ja-JP" sz="2048" dirty="0"/>
            </a:p>
            <a:p>
              <a:pPr algn="ctr"/>
              <a:r>
                <a:rPr lang="ja-JP" altLang="en-US" sz="2048" dirty="0"/>
                <a:t>  　　山崎智樹　千田志保</a:t>
              </a:r>
              <a:endParaRPr lang="en-US" altLang="ja-JP" sz="2048" dirty="0"/>
            </a:p>
            <a:p>
              <a:r>
                <a:rPr lang="ja-JP" altLang="en-US" sz="2048" dirty="0"/>
                <a:t>　　　　　         新田紗希</a:t>
              </a:r>
              <a:endParaRPr lang="en-US" altLang="ja-JP" sz="2048" dirty="0"/>
            </a:p>
            <a:p>
              <a:r>
                <a:rPr lang="en-US" altLang="ja-JP" sz="2048" dirty="0"/>
                <a:t>          </a:t>
              </a:r>
              <a:r>
                <a:rPr lang="ja-JP" altLang="en-US" sz="2048" dirty="0"/>
                <a:t>監　事　　黒川賀重</a:t>
              </a:r>
              <a:endParaRPr lang="en-US" altLang="ja-JP" sz="2048" dirty="0"/>
            </a:p>
            <a:p>
              <a:r>
                <a:rPr lang="ja-JP" altLang="en-US" sz="2520" dirty="0"/>
                <a:t>　　　　　　　　　</a:t>
              </a:r>
              <a:endParaRPr lang="en-US" altLang="ja-JP" sz="2205" b="1" dirty="0"/>
            </a:p>
            <a:p>
              <a:r>
                <a:rPr lang="ja-JP" altLang="en-US" sz="2205" dirty="0"/>
                <a:t>　　　　　　　　　</a:t>
              </a:r>
            </a:p>
          </p:txBody>
        </p:sp>
        <p:sp>
          <p:nvSpPr>
            <p:cNvPr id="49" name="テキスト ボックス 48"/>
            <p:cNvSpPr txBox="1"/>
            <p:nvPr/>
          </p:nvSpPr>
          <p:spPr>
            <a:xfrm>
              <a:off x="523593" y="3106597"/>
              <a:ext cx="2366781" cy="3807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3709" dirty="0"/>
                <a:t>2023</a:t>
              </a:r>
              <a:r>
                <a:rPr lang="ja-JP" altLang="en-US" sz="3709" dirty="0"/>
                <a:t>年</a:t>
              </a:r>
              <a:r>
                <a:rPr lang="en-US" altLang="ja-JP" sz="3709" dirty="0"/>
                <a:t>7</a:t>
              </a:r>
              <a:r>
                <a:rPr lang="ja-JP" altLang="en-US" sz="3709" dirty="0"/>
                <a:t>月現在</a:t>
              </a:r>
            </a:p>
          </p:txBody>
        </p:sp>
        <p:sp>
          <p:nvSpPr>
            <p:cNvPr id="32" name="テキスト ボックス 31">
              <a:extLst>
                <a:ext uri="{FF2B5EF4-FFF2-40B4-BE49-F238E27FC236}">
                  <a16:creationId xmlns:a16="http://schemas.microsoft.com/office/drawing/2014/main" id="{B28FF5D8-299C-4157-97FF-633297BF01FD}"/>
                </a:ext>
              </a:extLst>
            </p:cNvPr>
            <p:cNvSpPr txBox="1"/>
            <p:nvPr/>
          </p:nvSpPr>
          <p:spPr>
            <a:xfrm>
              <a:off x="3303444" y="1556792"/>
              <a:ext cx="2088232" cy="2478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2205" dirty="0"/>
                <a:t>《</a:t>
              </a:r>
              <a:r>
                <a:rPr lang="ja-JP" altLang="en-US" sz="2205" dirty="0"/>
                <a:t>事務局</a:t>
              </a:r>
              <a:r>
                <a:rPr lang="en-US" altLang="ja-JP" sz="2205" dirty="0"/>
                <a:t>》</a:t>
              </a:r>
              <a:endParaRPr lang="ja-JP" altLang="en-US" sz="1890" dirty="0"/>
            </a:p>
          </p:txBody>
        </p:sp>
        <p:sp>
          <p:nvSpPr>
            <p:cNvPr id="33" name="テキスト ボックス 32">
              <a:extLst>
                <a:ext uri="{FF2B5EF4-FFF2-40B4-BE49-F238E27FC236}">
                  <a16:creationId xmlns:a16="http://schemas.microsoft.com/office/drawing/2014/main" id="{5F22F911-50BF-43F8-9B59-B32C60549BC5}"/>
                </a:ext>
              </a:extLst>
            </p:cNvPr>
            <p:cNvSpPr txBox="1"/>
            <p:nvPr/>
          </p:nvSpPr>
          <p:spPr>
            <a:xfrm>
              <a:off x="3671900" y="1839922"/>
              <a:ext cx="2132846" cy="5262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890" dirty="0"/>
                <a:t>事　務　局　長　　　　</a:t>
              </a:r>
              <a:r>
                <a:rPr lang="en-US" altLang="ja-JP" sz="1890" dirty="0"/>
                <a:t>1</a:t>
              </a:r>
              <a:r>
                <a:rPr lang="ja-JP" altLang="en-US" sz="1890" dirty="0"/>
                <a:t>名</a:t>
              </a:r>
              <a:endParaRPr lang="en-US" altLang="ja-JP" sz="1890" dirty="0"/>
            </a:p>
            <a:p>
              <a:r>
                <a:rPr lang="ja-JP" altLang="en-US" sz="1733" dirty="0"/>
                <a:t>事務局スタッフ　常勤　</a:t>
              </a:r>
              <a:r>
                <a:rPr lang="en-US" altLang="ja-JP" sz="1733" dirty="0"/>
                <a:t>2</a:t>
              </a:r>
              <a:r>
                <a:rPr lang="ja-JP" altLang="en-US" sz="1733" dirty="0"/>
                <a:t>名</a:t>
              </a:r>
              <a:endParaRPr lang="en-US" altLang="ja-JP" sz="1733" dirty="0"/>
            </a:p>
            <a:p>
              <a:endParaRPr lang="en-US" altLang="ja-JP" sz="1733" dirty="0"/>
            </a:p>
          </p:txBody>
        </p:sp>
      </p:grpSp>
    </p:spTree>
    <p:extLst>
      <p:ext uri="{BB962C8B-B14F-4D97-AF65-F5344CB8AC3E}">
        <p14:creationId xmlns:p14="http://schemas.microsoft.com/office/powerpoint/2010/main" val="16747268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1067</TotalTime>
  <Words>88</Words>
  <Application>Microsoft Office PowerPoint</Application>
  <PresentationFormat>ユーザー設定</PresentationFormat>
  <Paragraphs>24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USER</dc:creator>
  <cp:lastModifiedBy>ネット 子育て</cp:lastModifiedBy>
  <cp:revision>86</cp:revision>
  <cp:lastPrinted>2022-09-14T04:17:32Z</cp:lastPrinted>
  <dcterms:created xsi:type="dcterms:W3CDTF">2013-05-23T07:40:18Z</dcterms:created>
  <dcterms:modified xsi:type="dcterms:W3CDTF">2023-08-02T02:51:19Z</dcterms:modified>
</cp:coreProperties>
</file>